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13"/>
  </p:notesMasterIdLst>
  <p:sldIdLst>
    <p:sldId id="256" r:id="rId2"/>
    <p:sldId id="266" r:id="rId3"/>
    <p:sldId id="258" r:id="rId4"/>
    <p:sldId id="267" r:id="rId5"/>
    <p:sldId id="259" r:id="rId6"/>
    <p:sldId id="260" r:id="rId7"/>
    <p:sldId id="264" r:id="rId8"/>
    <p:sldId id="265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F210F-A9A0-437C-9DB7-7AB4C084862F}" v="156" dt="2022-12-22T06:06:2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91206" autoAdjust="0"/>
  </p:normalViewPr>
  <p:slideViewPr>
    <p:cSldViewPr snapToGrid="0">
      <p:cViewPr>
        <p:scale>
          <a:sx n="100" d="100"/>
          <a:sy n="100" d="100"/>
        </p:scale>
        <p:origin x="486" y="-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k SeoYun" userId="fd60aa8ab42b52c3" providerId="LiveId" clId="{D43F210F-A9A0-437C-9DB7-7AB4C084862F}"/>
    <pc:docChg chg="undo custSel addSld modSld">
      <pc:chgData name="Baek SeoYun" userId="fd60aa8ab42b52c3" providerId="LiveId" clId="{D43F210F-A9A0-437C-9DB7-7AB4C084862F}" dt="2022-12-22T06:06:24.728" v="1007"/>
      <pc:docMkLst>
        <pc:docMk/>
      </pc:docMkLst>
      <pc:sldChg chg="addSp delSp modSp mod modTransition delAnim modAnim">
        <pc:chgData name="Baek SeoYun" userId="fd60aa8ab42b52c3" providerId="LiveId" clId="{D43F210F-A9A0-437C-9DB7-7AB4C084862F}" dt="2022-12-22T05:06:57.438" v="3" actId="478"/>
        <pc:sldMkLst>
          <pc:docMk/>
          <pc:sldMk cId="0" sldId="256"/>
        </pc:sldMkLst>
        <pc:picChg chg="add del mod">
          <ac:chgData name="Baek SeoYun" userId="fd60aa8ab42b52c3" providerId="LiveId" clId="{D43F210F-A9A0-437C-9DB7-7AB4C084862F}" dt="2022-12-22T04:41:09.534" v="1" actId="478"/>
          <ac:picMkLst>
            <pc:docMk/>
            <pc:sldMk cId="0" sldId="256"/>
            <ac:picMk id="4" creationId="{78EE93F4-FA68-5D29-8908-73C363442FE7}"/>
          </ac:picMkLst>
        </pc:picChg>
        <pc:picChg chg="add del mod">
          <ac:chgData name="Baek SeoYun" userId="fd60aa8ab42b52c3" providerId="LiveId" clId="{D43F210F-A9A0-437C-9DB7-7AB4C084862F}" dt="2022-12-22T05:06:57.438" v="3" actId="478"/>
          <ac:picMkLst>
            <pc:docMk/>
            <pc:sldMk cId="0" sldId="256"/>
            <ac:picMk id="9" creationId="{446DBC52-2206-A680-17FF-6B0AB09CE294}"/>
          </ac:picMkLst>
        </pc:picChg>
      </pc:sldChg>
      <pc:sldChg chg="addSp modSp mod">
        <pc:chgData name="Baek SeoYun" userId="fd60aa8ab42b52c3" providerId="LiveId" clId="{D43F210F-A9A0-437C-9DB7-7AB4C084862F}" dt="2022-12-22T06:04:00.917" v="861" actId="14100"/>
        <pc:sldMkLst>
          <pc:docMk/>
          <pc:sldMk cId="0" sldId="258"/>
        </pc:sldMkLst>
        <pc:spChg chg="add mod">
          <ac:chgData name="Baek SeoYun" userId="fd60aa8ab42b52c3" providerId="LiveId" clId="{D43F210F-A9A0-437C-9DB7-7AB4C084862F}" dt="2022-12-22T06:03:01.686" v="826" actId="1038"/>
          <ac:spMkLst>
            <pc:docMk/>
            <pc:sldMk cId="0" sldId="258"/>
            <ac:spMk id="2" creationId="{F53B5E42-702B-AE08-76C5-B0AA780C9AFA}"/>
          </ac:spMkLst>
        </pc:spChg>
        <pc:spChg chg="add mod">
          <ac:chgData name="Baek SeoYun" userId="fd60aa8ab42b52c3" providerId="LiveId" clId="{D43F210F-A9A0-437C-9DB7-7AB4C084862F}" dt="2022-12-22T06:02:51.127" v="822" actId="1035"/>
          <ac:spMkLst>
            <pc:docMk/>
            <pc:sldMk cId="0" sldId="258"/>
            <ac:spMk id="3" creationId="{E473758D-0BFE-6CA9-9F77-0E16734B60C4}"/>
          </ac:spMkLst>
        </pc:spChg>
        <pc:spChg chg="mod">
          <ac:chgData name="Baek SeoYun" userId="fd60aa8ab42b52c3" providerId="LiveId" clId="{D43F210F-A9A0-437C-9DB7-7AB4C084862F}" dt="2022-12-22T05:59:36.602" v="754" actId="14100"/>
          <ac:spMkLst>
            <pc:docMk/>
            <pc:sldMk cId="0" sldId="258"/>
            <ac:spMk id="44" creationId="{00000000-0000-0000-0000-000000000000}"/>
          </ac:spMkLst>
        </pc:spChg>
        <pc:spChg chg="mod">
          <ac:chgData name="Baek SeoYun" userId="fd60aa8ab42b52c3" providerId="LiveId" clId="{D43F210F-A9A0-437C-9DB7-7AB4C084862F}" dt="2022-12-22T06:04:00.917" v="861" actId="14100"/>
          <ac:spMkLst>
            <pc:docMk/>
            <pc:sldMk cId="0" sldId="258"/>
            <ac:spMk id="53" creationId="{00000000-0000-0000-0000-000000000000}"/>
          </ac:spMkLst>
        </pc:spChg>
      </pc:sldChg>
      <pc:sldChg chg="addSp delSp modSp mod delAnim modAnim">
        <pc:chgData name="Baek SeoYun" userId="fd60aa8ab42b52c3" providerId="LiveId" clId="{D43F210F-A9A0-437C-9DB7-7AB4C084862F}" dt="2022-12-22T05:46:56.631" v="351" actId="20577"/>
        <pc:sldMkLst>
          <pc:docMk/>
          <pc:sldMk cId="0" sldId="259"/>
        </pc:sldMkLst>
        <pc:spChg chg="mod">
          <ac:chgData name="Baek SeoYun" userId="fd60aa8ab42b52c3" providerId="LiveId" clId="{D43F210F-A9A0-437C-9DB7-7AB4C084862F}" dt="2022-12-22T05:46:56.631" v="351" actId="20577"/>
          <ac:spMkLst>
            <pc:docMk/>
            <pc:sldMk cId="0" sldId="259"/>
            <ac:spMk id="3" creationId="{00000000-0000-0000-0000-000000000000}"/>
          </ac:spMkLst>
        </pc:spChg>
        <pc:picChg chg="mod">
          <ac:chgData name="Baek SeoYun" userId="fd60aa8ab42b52c3" providerId="LiveId" clId="{D43F210F-A9A0-437C-9DB7-7AB4C084862F}" dt="2022-12-22T05:46:22.482" v="344" actId="1076"/>
          <ac:picMkLst>
            <pc:docMk/>
            <pc:sldMk cId="0" sldId="259"/>
            <ac:picMk id="4" creationId="{00000000-0000-0000-0000-000000000000}"/>
          </ac:picMkLst>
        </pc:picChg>
        <pc:picChg chg="add mod ord modCrop">
          <ac:chgData name="Baek SeoYun" userId="fd60aa8ab42b52c3" providerId="LiveId" clId="{D43F210F-A9A0-437C-9DB7-7AB4C084862F}" dt="2022-12-22T05:42:29.426" v="95" actId="1076"/>
          <ac:picMkLst>
            <pc:docMk/>
            <pc:sldMk cId="0" sldId="259"/>
            <ac:picMk id="6" creationId="{88690AD8-74D8-256A-6EC3-0E99B8AA1E98}"/>
          </ac:picMkLst>
        </pc:picChg>
        <pc:picChg chg="del">
          <ac:chgData name="Baek SeoYun" userId="fd60aa8ab42b52c3" providerId="LiveId" clId="{D43F210F-A9A0-437C-9DB7-7AB4C084862F}" dt="2022-12-22T05:39:57.867" v="62" actId="478"/>
          <ac:picMkLst>
            <pc:docMk/>
            <pc:sldMk cId="0" sldId="259"/>
            <ac:picMk id="28" creationId="{00000000-0000-0000-0000-000000000000}"/>
          </ac:picMkLst>
        </pc:picChg>
        <pc:picChg chg="add mod modCrop">
          <ac:chgData name="Baek SeoYun" userId="fd60aa8ab42b52c3" providerId="LiveId" clId="{D43F210F-A9A0-437C-9DB7-7AB4C084862F}" dt="2022-12-22T05:41:40.179" v="87" actId="1076"/>
          <ac:picMkLst>
            <pc:docMk/>
            <pc:sldMk cId="0" sldId="259"/>
            <ac:picMk id="30" creationId="{178E7CA4-DC1B-ECC4-174D-F6D5D5B385FE}"/>
          </ac:picMkLst>
        </pc:picChg>
      </pc:sldChg>
      <pc:sldChg chg="addSp delSp modSp mod">
        <pc:chgData name="Baek SeoYun" userId="fd60aa8ab42b52c3" providerId="LiveId" clId="{D43F210F-A9A0-437C-9DB7-7AB4C084862F}" dt="2022-12-22T05:44:49.611" v="245" actId="20577"/>
        <pc:sldMkLst>
          <pc:docMk/>
          <pc:sldMk cId="498488640" sldId="260"/>
        </pc:sldMkLst>
        <pc:spChg chg="mod">
          <ac:chgData name="Baek SeoYun" userId="fd60aa8ab42b52c3" providerId="LiveId" clId="{D43F210F-A9A0-437C-9DB7-7AB4C084862F}" dt="2022-12-22T05:44:49.611" v="245" actId="20577"/>
          <ac:spMkLst>
            <pc:docMk/>
            <pc:sldMk cId="498488640" sldId="260"/>
            <ac:spMk id="3" creationId="{93E9A359-C445-42F3-9483-B461E4C6C026}"/>
          </ac:spMkLst>
        </pc:spChg>
        <pc:picChg chg="add del mod">
          <ac:chgData name="Baek SeoYun" userId="fd60aa8ab42b52c3" providerId="LiveId" clId="{D43F210F-A9A0-437C-9DB7-7AB4C084862F}" dt="2022-12-22T05:43:26.116" v="118" actId="478"/>
          <ac:picMkLst>
            <pc:docMk/>
            <pc:sldMk cId="498488640" sldId="260"/>
            <ac:picMk id="4" creationId="{F773A0B9-A427-E492-4D64-16E53B8B5735}"/>
          </ac:picMkLst>
        </pc:picChg>
      </pc:sldChg>
      <pc:sldChg chg="modSp mod">
        <pc:chgData name="Baek SeoYun" userId="fd60aa8ab42b52c3" providerId="LiveId" clId="{D43F210F-A9A0-437C-9DB7-7AB4C084862F}" dt="2022-12-22T06:06:03.923" v="993"/>
        <pc:sldMkLst>
          <pc:docMk/>
          <pc:sldMk cId="1601160137" sldId="261"/>
        </pc:sldMkLst>
        <pc:spChg chg="mod">
          <ac:chgData name="Baek SeoYun" userId="fd60aa8ab42b52c3" providerId="LiveId" clId="{D43F210F-A9A0-437C-9DB7-7AB4C084862F}" dt="2022-12-22T06:06:03.923" v="993"/>
          <ac:spMkLst>
            <pc:docMk/>
            <pc:sldMk cId="1601160137" sldId="261"/>
            <ac:spMk id="3" creationId="{93E9A359-C445-42F3-9483-B461E4C6C026}"/>
          </ac:spMkLst>
        </pc:spChg>
      </pc:sldChg>
      <pc:sldChg chg="modSp mod">
        <pc:chgData name="Baek SeoYun" userId="fd60aa8ab42b52c3" providerId="LiveId" clId="{D43F210F-A9A0-437C-9DB7-7AB4C084862F}" dt="2022-12-22T05:38:24.656" v="60" actId="20577"/>
        <pc:sldMkLst>
          <pc:docMk/>
          <pc:sldMk cId="2691173419" sldId="262"/>
        </pc:sldMkLst>
        <pc:spChg chg="mod">
          <ac:chgData name="Baek SeoYun" userId="fd60aa8ab42b52c3" providerId="LiveId" clId="{D43F210F-A9A0-437C-9DB7-7AB4C084862F}" dt="2022-12-22T05:38:24.656" v="60" actId="20577"/>
          <ac:spMkLst>
            <pc:docMk/>
            <pc:sldMk cId="2691173419" sldId="262"/>
            <ac:spMk id="3" creationId="{93E9A359-C445-42F3-9483-B461E4C6C026}"/>
          </ac:spMkLst>
        </pc:spChg>
      </pc:sldChg>
      <pc:sldChg chg="addSp delSp modSp add mod modTransition delAnim modAnim">
        <pc:chgData name="Baek SeoYun" userId="fd60aa8ab42b52c3" providerId="LiveId" clId="{D43F210F-A9A0-437C-9DB7-7AB4C084862F}" dt="2022-12-22T06:06:24.728" v="1007"/>
        <pc:sldMkLst>
          <pc:docMk/>
          <pc:sldMk cId="4157688918" sldId="263"/>
        </pc:sldMkLst>
        <pc:spChg chg="mod">
          <ac:chgData name="Baek SeoYun" userId="fd60aa8ab42b52c3" providerId="LiveId" clId="{D43F210F-A9A0-437C-9DB7-7AB4C084862F}" dt="2022-12-22T06:06:24.728" v="1007"/>
          <ac:spMkLst>
            <pc:docMk/>
            <pc:sldMk cId="4157688918" sldId="263"/>
            <ac:spMk id="3" creationId="{93E9A359-C445-42F3-9483-B461E4C6C026}"/>
          </ac:spMkLst>
        </pc:spChg>
        <pc:picChg chg="add del mod">
          <ac:chgData name="Baek SeoYun" userId="fd60aa8ab42b52c3" providerId="LiveId" clId="{D43F210F-A9A0-437C-9DB7-7AB4C084862F}" dt="2022-12-22T05:09:16.216" v="11" actId="478"/>
          <ac:picMkLst>
            <pc:docMk/>
            <pc:sldMk cId="4157688918" sldId="263"/>
            <ac:picMk id="2" creationId="{6B99E159-0F87-2549-AA46-2A4E8A7DBF85}"/>
          </ac:picMkLst>
        </pc:picChg>
        <pc:picChg chg="add del mod">
          <ac:chgData name="Baek SeoYun" userId="fd60aa8ab42b52c3" providerId="LiveId" clId="{D43F210F-A9A0-437C-9DB7-7AB4C084862F}" dt="2022-12-22T05:10:42.268" v="13" actId="478"/>
          <ac:picMkLst>
            <pc:docMk/>
            <pc:sldMk cId="4157688918" sldId="263"/>
            <ac:picMk id="4" creationId="{D7E593FA-1129-A123-26EB-4F23E99AA998}"/>
          </ac:picMkLst>
        </pc:picChg>
        <pc:picChg chg="add del mod">
          <ac:chgData name="Baek SeoYun" userId="fd60aa8ab42b52c3" providerId="LiveId" clId="{D43F210F-A9A0-437C-9DB7-7AB4C084862F}" dt="2022-12-22T05:12:44.012" v="15" actId="478"/>
          <ac:picMkLst>
            <pc:docMk/>
            <pc:sldMk cId="4157688918" sldId="263"/>
            <ac:picMk id="6" creationId="{93486653-52A2-5732-1E75-9BBC0F048EFD}"/>
          </ac:picMkLst>
        </pc:picChg>
        <pc:picChg chg="add del mod">
          <ac:chgData name="Baek SeoYun" userId="fd60aa8ab42b52c3" providerId="LiveId" clId="{D43F210F-A9A0-437C-9DB7-7AB4C084862F}" dt="2022-12-22T05:16:48.081" v="19" actId="478"/>
          <ac:picMkLst>
            <pc:docMk/>
            <pc:sldMk cId="4157688918" sldId="263"/>
            <ac:picMk id="28" creationId="{45EC7863-58CE-D677-12DC-1278AC5D7F26}"/>
          </ac:picMkLst>
        </pc:picChg>
        <pc:picChg chg="add del mod">
          <ac:chgData name="Baek SeoYun" userId="fd60aa8ab42b52c3" providerId="LiveId" clId="{D43F210F-A9A0-437C-9DB7-7AB4C084862F}" dt="2022-12-22T05:25:54.156" v="31" actId="478"/>
          <ac:picMkLst>
            <pc:docMk/>
            <pc:sldMk cId="4157688918" sldId="263"/>
            <ac:picMk id="29" creationId="{E3DD6ED5-7CF5-7377-6EE5-67BE778BFDA4}"/>
          </ac:picMkLst>
        </pc:picChg>
        <pc:picChg chg="add del mod">
          <ac:chgData name="Baek SeoYun" userId="fd60aa8ab42b52c3" providerId="LiveId" clId="{D43F210F-A9A0-437C-9DB7-7AB4C084862F}" dt="2022-12-22T05:21:09.683" v="25" actId="478"/>
          <ac:picMkLst>
            <pc:docMk/>
            <pc:sldMk cId="4157688918" sldId="263"/>
            <ac:picMk id="30" creationId="{E0B0F167-65F9-EBC1-FDEB-2D17F064A480}"/>
          </ac:picMkLst>
        </pc:picChg>
        <pc:picChg chg="add del mod">
          <ac:chgData name="Baek SeoYun" userId="fd60aa8ab42b52c3" providerId="LiveId" clId="{D43F210F-A9A0-437C-9DB7-7AB4C084862F}" dt="2022-12-22T05:23:33.191" v="27" actId="478"/>
          <ac:picMkLst>
            <pc:docMk/>
            <pc:sldMk cId="4157688918" sldId="263"/>
            <ac:picMk id="31" creationId="{8EE7CE34-2853-B7FD-2CC3-9CA7067D5201}"/>
          </ac:picMkLst>
        </pc:picChg>
        <pc:picChg chg="add del mod">
          <ac:chgData name="Baek SeoYun" userId="fd60aa8ab42b52c3" providerId="LiveId" clId="{D43F210F-A9A0-437C-9DB7-7AB4C084862F}" dt="2022-12-22T05:33:03.385" v="37" actId="478"/>
          <ac:picMkLst>
            <pc:docMk/>
            <pc:sldMk cId="4157688918" sldId="263"/>
            <ac:picMk id="32" creationId="{48310170-B8D1-26AC-F804-B35E655AC66C}"/>
          </ac:picMkLst>
        </pc:picChg>
        <pc:picChg chg="add mod">
          <ac:chgData name="Baek SeoYun" userId="fd60aa8ab42b52c3" providerId="LiveId" clId="{D43F210F-A9A0-437C-9DB7-7AB4C084862F}" dt="2022-12-22T05:46:10.508" v="342" actId="1076"/>
          <ac:picMkLst>
            <pc:docMk/>
            <pc:sldMk cId="4157688918" sldId="263"/>
            <ac:picMk id="33" creationId="{3211787C-8BB2-6271-535B-E75201DE1D7C}"/>
          </ac:picMkLst>
        </pc:picChg>
      </pc:sldChg>
      <pc:sldChg chg="modSp add mod">
        <pc:chgData name="Baek SeoYun" userId="fd60aa8ab42b52c3" providerId="LiveId" clId="{D43F210F-A9A0-437C-9DB7-7AB4C084862F}" dt="2022-12-22T05:45:55.490" v="337"/>
        <pc:sldMkLst>
          <pc:docMk/>
          <pc:sldMk cId="3755577892" sldId="264"/>
        </pc:sldMkLst>
        <pc:spChg chg="mod">
          <ac:chgData name="Baek SeoYun" userId="fd60aa8ab42b52c3" providerId="LiveId" clId="{D43F210F-A9A0-437C-9DB7-7AB4C084862F}" dt="2022-12-22T05:45:55.490" v="337"/>
          <ac:spMkLst>
            <pc:docMk/>
            <pc:sldMk cId="3755577892" sldId="264"/>
            <ac:spMk id="3" creationId="{93E9A359-C445-42F3-9483-B461E4C6C026}"/>
          </ac:spMkLst>
        </pc:spChg>
        <pc:picChg chg="mod modCrop">
          <ac:chgData name="Baek SeoYun" userId="fd60aa8ab42b52c3" providerId="LiveId" clId="{D43F210F-A9A0-437C-9DB7-7AB4C084862F}" dt="2022-12-22T05:45:05.254" v="247" actId="1076"/>
          <ac:picMkLst>
            <pc:docMk/>
            <pc:sldMk cId="3755577892" sldId="264"/>
            <ac:picMk id="4" creationId="{F773A0B9-A427-E492-4D64-16E53B8B5735}"/>
          </ac:picMkLst>
        </pc:picChg>
      </pc:sldChg>
      <pc:sldChg chg="addSp delSp modSp add mod modAnim">
        <pc:chgData name="Baek SeoYun" userId="fd60aa8ab42b52c3" providerId="LiveId" clId="{D43F210F-A9A0-437C-9DB7-7AB4C084862F}" dt="2022-12-22T05:58:18.218" v="748" actId="20577"/>
        <pc:sldMkLst>
          <pc:docMk/>
          <pc:sldMk cId="3968391574" sldId="265"/>
        </pc:sldMkLst>
        <pc:spChg chg="mod">
          <ac:chgData name="Baek SeoYun" userId="fd60aa8ab42b52c3" providerId="LiveId" clId="{D43F210F-A9A0-437C-9DB7-7AB4C084862F}" dt="2022-12-22T05:58:18.218" v="748" actId="20577"/>
          <ac:spMkLst>
            <pc:docMk/>
            <pc:sldMk cId="3968391574" sldId="265"/>
            <ac:spMk id="3" creationId="{93E9A359-C445-42F3-9483-B461E4C6C026}"/>
          </ac:spMkLst>
        </pc:spChg>
        <pc:picChg chg="del mod">
          <ac:chgData name="Baek SeoYun" userId="fd60aa8ab42b52c3" providerId="LiveId" clId="{D43F210F-A9A0-437C-9DB7-7AB4C084862F}" dt="2022-12-22T05:52:07.779" v="687" actId="478"/>
          <ac:picMkLst>
            <pc:docMk/>
            <pc:sldMk cId="3968391574" sldId="265"/>
            <ac:picMk id="4" creationId="{F773A0B9-A427-E492-4D64-16E53B8B5735}"/>
          </ac:picMkLst>
        </pc:picChg>
        <pc:picChg chg="add mod">
          <ac:chgData name="Baek SeoYun" userId="fd60aa8ab42b52c3" providerId="LiveId" clId="{D43F210F-A9A0-437C-9DB7-7AB4C084862F}" dt="2022-12-22T05:54:18.378" v="692" actId="1076"/>
          <ac:picMkLst>
            <pc:docMk/>
            <pc:sldMk cId="3968391574" sldId="265"/>
            <ac:picMk id="6" creationId="{1CEA7223-915F-E690-5FC4-9A61C604BF1F}"/>
          </ac:picMkLst>
        </pc:picChg>
        <pc:picChg chg="add mod">
          <ac:chgData name="Baek SeoYun" userId="fd60aa8ab42b52c3" providerId="LiveId" clId="{D43F210F-A9A0-437C-9DB7-7AB4C084862F}" dt="2022-12-22T05:55:05.327" v="702" actId="1076"/>
          <ac:picMkLst>
            <pc:docMk/>
            <pc:sldMk cId="3968391574" sldId="265"/>
            <ac:picMk id="29" creationId="{97F72D69-87D2-BA75-3D1A-47713333BD19}"/>
          </ac:picMkLst>
        </pc:picChg>
        <pc:picChg chg="add mod modCrop">
          <ac:chgData name="Baek SeoYun" userId="fd60aa8ab42b52c3" providerId="LiveId" clId="{D43F210F-A9A0-437C-9DB7-7AB4C084862F}" dt="2022-12-22T05:56:03.818" v="712" actId="14100"/>
          <ac:picMkLst>
            <pc:docMk/>
            <pc:sldMk cId="3968391574" sldId="265"/>
            <ac:picMk id="31" creationId="{BD6A36DF-066C-2C9B-254E-931F9F86AF17}"/>
          </ac:picMkLst>
        </pc:picChg>
        <pc:picChg chg="add mod modCrop">
          <ac:chgData name="Baek SeoYun" userId="fd60aa8ab42b52c3" providerId="LiveId" clId="{D43F210F-A9A0-437C-9DB7-7AB4C084862F}" dt="2022-12-22T05:57:10.484" v="729" actId="1076"/>
          <ac:picMkLst>
            <pc:docMk/>
            <pc:sldMk cId="3968391574" sldId="265"/>
            <ac:picMk id="33" creationId="{602D5602-E870-61D7-D585-E882B93D2523}"/>
          </ac:picMkLst>
        </pc:picChg>
        <pc:picChg chg="add mod modCrop">
          <ac:chgData name="Baek SeoYun" userId="fd60aa8ab42b52c3" providerId="LiveId" clId="{D43F210F-A9A0-437C-9DB7-7AB4C084862F}" dt="2022-12-22T05:57:55.787" v="734" actId="1076"/>
          <ac:picMkLst>
            <pc:docMk/>
            <pc:sldMk cId="3968391574" sldId="265"/>
            <ac:picMk id="35" creationId="{6B201C19-7734-F8EE-6232-179896BB1B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6FE2A-5A34-4717-A590-5CB9E7B69DCD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D23AC-CC00-4142-B18A-B60CACF40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3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8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42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6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5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0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4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3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3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23AC-CC00-4142-B18A-B60CACF40F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49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9142" y="1448136"/>
            <a:ext cx="6313716" cy="209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</a:t>
            </a:r>
            <a:r>
              <a:rPr lang="en-US" altLang="ko-KR" sz="4000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4000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영상 프로젝트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>
                <a:solidFill>
                  <a:srgbClr val="FA3C71"/>
                </a:solidFill>
              </a:rPr>
              <a:t>졸음방지 시스템</a:t>
            </a:r>
            <a:endParaRPr lang="en-US" altLang="ko-KR" sz="4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사각형: 둥근 모서리 29"/>
          <p:cNvSpPr/>
          <p:nvPr/>
        </p:nvSpPr>
        <p:spPr>
          <a:xfrm>
            <a:off x="2771961" y="4080975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백서윤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3312255" y="4479439"/>
            <a:ext cx="10607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82666" y="0"/>
            <a:ext cx="10607" cy="118800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179921" y="6400847"/>
            <a:ext cx="276225" cy="276225"/>
            <a:chOff x="301857" y="2509837"/>
            <a:chExt cx="276225" cy="276225"/>
          </a:xfrm>
        </p:grpSpPr>
        <p:sp>
          <p:nvSpPr>
            <p:cNvPr id="22" name="타원 21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Group 20"/>
            <p:cNvGrpSpPr>
              <a:grpSpLocks noChangeAspect="1"/>
            </p:cNvGrpSpPr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0" name="사각형: 둥근 모서리 29"/>
          <p:cNvSpPr/>
          <p:nvPr/>
        </p:nvSpPr>
        <p:spPr>
          <a:xfrm>
            <a:off x="8363016" y="4071255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현지원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8915657" y="4466543"/>
            <a:ext cx="10607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8774818" y="6409122"/>
            <a:ext cx="276225" cy="276225"/>
            <a:chOff x="301857" y="2509837"/>
            <a:chExt cx="276225" cy="276225"/>
          </a:xfrm>
        </p:grpSpPr>
        <p:sp>
          <p:nvSpPr>
            <p:cNvPr id="46" name="타원 45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Group 20"/>
            <p:cNvGrpSpPr>
              <a:grpSpLocks noChangeAspect="1"/>
            </p:cNvGrpSpPr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48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사각형: 둥근 모서리 29"/>
          <p:cNvSpPr/>
          <p:nvPr/>
        </p:nvSpPr>
        <p:spPr>
          <a:xfrm>
            <a:off x="4632494" y="4071255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박혜민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5167205" y="4457810"/>
            <a:ext cx="10607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29"/>
          <p:cNvSpPr/>
          <p:nvPr/>
        </p:nvSpPr>
        <p:spPr>
          <a:xfrm>
            <a:off x="6533372" y="4071255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이명주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044930" y="4452310"/>
            <a:ext cx="10607" cy="194258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033816" y="6410630"/>
            <a:ext cx="276225" cy="276225"/>
            <a:chOff x="301857" y="2509837"/>
            <a:chExt cx="276225" cy="276225"/>
          </a:xfrm>
        </p:grpSpPr>
        <p:sp>
          <p:nvSpPr>
            <p:cNvPr id="12" name="타원 11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Group 20"/>
            <p:cNvGrpSpPr>
              <a:grpSpLocks noChangeAspect="1"/>
            </p:cNvGrpSpPr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14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6903405" y="6409122"/>
            <a:ext cx="276225" cy="276225"/>
            <a:chOff x="301857" y="2509837"/>
            <a:chExt cx="276225" cy="276225"/>
          </a:xfrm>
        </p:grpSpPr>
        <p:sp>
          <p:nvSpPr>
            <p:cNvPr id="21" name="타원 20"/>
            <p:cNvSpPr/>
            <p:nvPr/>
          </p:nvSpPr>
          <p:spPr>
            <a:xfrm>
              <a:off x="301857" y="2509837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Group 20"/>
            <p:cNvGrpSpPr>
              <a:grpSpLocks noChangeAspect="1"/>
            </p:cNvGrpSpPr>
            <p:nvPr/>
          </p:nvGrpSpPr>
          <p:grpSpPr>
            <a:xfrm>
              <a:off x="393985" y="2570861"/>
              <a:ext cx="103633" cy="141360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53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advTm="1638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카카오톡</a:t>
            </a: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메시지 전송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936562" y="889970"/>
            <a:ext cx="112554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/>
              <a:t>카카오톡 메시지 전송 </a:t>
            </a:r>
            <a:r>
              <a:rPr lang="ko-KR" altLang="en-US" sz="2800" dirty="0" smtClean="0"/>
              <a:t>시연영상</a:t>
            </a:r>
            <a:endParaRPr lang="en-US" altLang="ko-KR" sz="2800" dirty="0"/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사용자가 </a:t>
            </a:r>
            <a:r>
              <a:rPr lang="ko-KR" altLang="en-US" sz="2000" dirty="0" smtClean="0"/>
              <a:t>졸고 </a:t>
            </a:r>
            <a:r>
              <a:rPr lang="ko-KR" altLang="en-US" sz="2000" dirty="0"/>
              <a:t>있는 </a:t>
            </a:r>
            <a:r>
              <a:rPr lang="ko-KR" altLang="en-US" sz="2000" dirty="0" smtClean="0"/>
              <a:t>것으로 판단되면 경고 음성과 </a:t>
            </a:r>
            <a:r>
              <a:rPr lang="ko-KR" altLang="en-US" sz="2000" dirty="0"/>
              <a:t>함께 카카오톡 메시지 전송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KakaoTalk_20221222_15525003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9742" y="2009774"/>
            <a:ext cx="7532516" cy="4072266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157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7"/>
    </mc:Choice>
    <mc:Fallback xmlns="">
      <p:transition spd="slow" advTm="2774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활 용 방 안</a:t>
            </a:r>
            <a:r>
              <a:rPr lang="en-US" altLang="ko-KR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1212696" y="3291989"/>
            <a:ext cx="97666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/>
              <a:t>활용방안 </a:t>
            </a:r>
            <a:r>
              <a:rPr lang="en-US" altLang="ko-KR" dirty="0" smtClean="0"/>
              <a:t>–  </a:t>
            </a:r>
            <a:r>
              <a:rPr lang="ko-KR" altLang="en-US" dirty="0" smtClean="0"/>
              <a:t>최종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sz="2000" dirty="0" err="1" smtClean="0"/>
              <a:t>라즈베리파이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카메라를 이용해 </a:t>
            </a:r>
            <a:r>
              <a:rPr lang="ko-KR" altLang="en-US" sz="2000" dirty="0" smtClean="0"/>
              <a:t>얼굴의 </a:t>
            </a:r>
            <a:r>
              <a:rPr lang="ko-KR" altLang="en-US" sz="2000" dirty="0" err="1" smtClean="0"/>
              <a:t>특징점</a:t>
            </a:r>
            <a:r>
              <a:rPr lang="ko-KR" altLang="en-US" sz="2000" dirty="0" smtClean="0"/>
              <a:t> 추출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눈 인식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- </a:t>
            </a:r>
            <a:r>
              <a:rPr lang="ko-KR" altLang="en-US" sz="2000" dirty="0" smtClean="0"/>
              <a:t>졸음의 </a:t>
            </a:r>
            <a:r>
              <a:rPr lang="ko-KR" altLang="en-US" sz="2000" dirty="0"/>
              <a:t>증상을 </a:t>
            </a:r>
            <a:r>
              <a:rPr lang="ko-KR" altLang="en-US" sz="2000" dirty="0" smtClean="0"/>
              <a:t>학습한 모델을 </a:t>
            </a:r>
            <a:r>
              <a:rPr lang="ko-KR" altLang="en-US" sz="2000" dirty="0"/>
              <a:t>이용하여 졸음이 감지되면 </a:t>
            </a:r>
            <a:r>
              <a:rPr lang="ko-KR" altLang="en-US" sz="2000" dirty="0" smtClean="0"/>
              <a:t>사이렌을 출력</a:t>
            </a:r>
            <a:endParaRPr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3128777" y="5261669"/>
            <a:ext cx="84770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 smtClean="0"/>
              <a:t>Special Thanks to…</a:t>
            </a:r>
            <a:endParaRPr lang="en-US" altLang="ko-KR" dirty="0"/>
          </a:p>
          <a:p>
            <a:pPr lvl="1"/>
            <a:r>
              <a:rPr lang="ko-KR" altLang="en-US" sz="2000" dirty="0" smtClean="0"/>
              <a:t>이미지 데이터 셋 제작 작업에 참여해주신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ko-KR" altLang="en-US" sz="2000" dirty="0" smtClean="0"/>
              <a:t>조인환 님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채승병</a:t>
            </a:r>
            <a:r>
              <a:rPr lang="ko-KR" altLang="en-US" sz="2000" dirty="0" smtClean="0"/>
              <a:t> 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윤선호 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김영진님께 감사의 말씀을 드립니다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1212696" y="871537"/>
            <a:ext cx="100414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 smtClean="0"/>
              <a:t>문제점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 smtClean="0"/>
              <a:t>모델의 </a:t>
            </a:r>
            <a:r>
              <a:rPr lang="en-US" altLang="ko-KR" sz="2000" dirty="0" smtClean="0"/>
              <a:t>accuracy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90%</a:t>
            </a:r>
            <a:r>
              <a:rPr lang="ko-KR" altLang="en-US" sz="2000" dirty="0" smtClean="0"/>
              <a:t>이상 올릴 수 있으나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프로그램에서 모델로 예측하면 정확하지 않은 것이 데이터의 </a:t>
            </a:r>
            <a:r>
              <a:rPr lang="ko-KR" altLang="en-US" sz="2000" dirty="0" err="1" smtClean="0"/>
              <a:t>전처리에</a:t>
            </a:r>
            <a:r>
              <a:rPr lang="ko-KR" altLang="en-US" sz="2000" dirty="0" smtClean="0"/>
              <a:t> 문제가 있거나 </a:t>
            </a:r>
            <a:r>
              <a:rPr lang="ko-KR" altLang="en-US" sz="2000" dirty="0" err="1" smtClean="0"/>
              <a:t>과적합을</a:t>
            </a:r>
            <a:r>
              <a:rPr lang="ko-KR" altLang="en-US" sz="2000" dirty="0" smtClean="0"/>
              <a:t> 예상</a:t>
            </a:r>
            <a:endParaRPr lang="en-US" altLang="ko-KR" sz="2000" dirty="0" smtClean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 smtClean="0"/>
              <a:t>눈 부분을 잘라서 만든 이미지 데이터 셋에서도 같은 문제가 완전히 해결되지 않아 단순히 눈을 감고 뜨는 것 외에도 졸음을 판단할 근거가 필요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911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b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A3C7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/>
          <p:cNvSpPr/>
          <p:nvPr/>
        </p:nvSpPr>
        <p:spPr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/>
          <p:cNvSpPr>
            <a:spLocks noEditPoints="1"/>
          </p:cNvSpPr>
          <p:nvPr/>
        </p:nvSpPr>
        <p:spPr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2700000" flipV="1">
            <a:off x="7043521" y="3771664"/>
            <a:ext cx="593841" cy="1655568"/>
          </a:xfrm>
          <a:prstGeom prst="rect">
            <a:avLst/>
          </a:prstGeom>
          <a:solidFill>
            <a:srgbClr val="F26E88"/>
          </a:solidFill>
          <a:ln w="269875"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68963" y="1451777"/>
            <a:ext cx="2352387" cy="2352387"/>
          </a:xfrm>
          <a:prstGeom prst="rect">
            <a:avLst/>
          </a:prstGeom>
          <a:solidFill>
            <a:srgbClr val="F26E88"/>
          </a:solidFill>
          <a:ln w="269875"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7" name="이등변 삼각형 56"/>
          <p:cNvSpPr/>
          <p:nvPr/>
        </p:nvSpPr>
        <p:spPr>
          <a:xfrm rot="10800000">
            <a:off x="5368963" y="1451777"/>
            <a:ext cx="2352387" cy="1176193"/>
          </a:xfrm>
          <a:prstGeom prst="triangle">
            <a:avLst/>
          </a:prstGeom>
          <a:solidFill>
            <a:srgbClr val="F58FA2"/>
          </a:solidFill>
          <a:ln w="269875" cap="flat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18900000">
            <a:off x="4917602" y="3300537"/>
            <a:ext cx="2588070" cy="1655568"/>
          </a:xfrm>
          <a:prstGeom prst="rect">
            <a:avLst/>
          </a:prstGeom>
          <a:solidFill>
            <a:srgbClr val="F58FA2"/>
          </a:solidFill>
          <a:ln w="269875" cap="flat">
            <a:noFill/>
            <a:round/>
          </a:ln>
          <a:effectLst>
            <a:outerShdw blurRad="203200" dist="749300" dir="1800000" sx="80000" sy="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65FE4C27-EB94-4FBA-926A-9F2269EC5B39}"/>
              </a:ext>
            </a:extLst>
          </p:cNvPr>
          <p:cNvSpPr/>
          <p:nvPr/>
        </p:nvSpPr>
        <p:spPr>
          <a:xfrm>
            <a:off x="1609239" y="4762196"/>
            <a:ext cx="285144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2. 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데이터 학습 모델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사용한 모델</a:t>
            </a:r>
            <a:endParaRPr lang="ko-KR" alt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5FE4C27-EB94-4FBA-926A-9F2269EC5B39}"/>
              </a:ext>
            </a:extLst>
          </p:cNvPr>
          <p:cNvSpPr/>
          <p:nvPr/>
        </p:nvSpPr>
        <p:spPr>
          <a:xfrm>
            <a:off x="1859834" y="1992303"/>
            <a:ext cx="285144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알고리즘 설명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</a:rPr>
              <a:t>졸음방지 시스템이란</a:t>
            </a:r>
            <a:endParaRPr lang="ko-KR" alt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65FE4C27-EB94-4FBA-926A-9F2269EC5B39}"/>
              </a:ext>
            </a:extLst>
          </p:cNvPr>
          <p:cNvSpPr/>
          <p:nvPr/>
        </p:nvSpPr>
        <p:spPr>
          <a:xfrm>
            <a:off x="8428805" y="2097282"/>
            <a:ext cx="30949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3. </a:t>
            </a:r>
            <a:r>
              <a:rPr lang="ko-KR" altLang="en-US" sz="2000" b="1" dirty="0" err="1">
                <a:solidFill>
                  <a:prstClr val="white">
                    <a:lumMod val="50000"/>
                  </a:prstClr>
                </a:solidFill>
              </a:rPr>
              <a:t>카카오톡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메시지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전송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65FE4C27-EB94-4FBA-926A-9F2269EC5B39}"/>
              </a:ext>
            </a:extLst>
          </p:cNvPr>
          <p:cNvSpPr/>
          <p:nvPr/>
        </p:nvSpPr>
        <p:spPr>
          <a:xfrm>
            <a:off x="8672336" y="4674859"/>
            <a:ext cx="28514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활용방안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발 표 순 서</a:t>
            </a:r>
            <a:r>
              <a:rPr lang="en-US" altLang="ko-KR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2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b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설명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A3C7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/>
          <p:cNvSpPr/>
          <p:nvPr/>
        </p:nvSpPr>
        <p:spPr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/>
          <p:cNvSpPr>
            <a:spLocks noEditPoints="1"/>
          </p:cNvSpPr>
          <p:nvPr/>
        </p:nvSpPr>
        <p:spPr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TextBox 73"/>
          <p:cNvSpPr txBox="1"/>
          <p:nvPr/>
        </p:nvSpPr>
        <p:spPr>
          <a:xfrm>
            <a:off x="961928" y="890470"/>
            <a:ext cx="1069201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졸음방지 시스템이란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?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운전자의 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졸음 운전으로 발생할 사고를 예방하기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위한 시스템</a:t>
            </a:r>
          </a:p>
          <a:p>
            <a:pPr marL="342900" indent="-3429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dirty="0" err="1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웹캠으로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사용자의 얼굴을 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받아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졸음 운전을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하고 있는지 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판별하고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메시지 전송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305545" y="2705196"/>
            <a:ext cx="10333507" cy="3559634"/>
            <a:chOff x="1305545" y="2705196"/>
            <a:chExt cx="10333507" cy="3559634"/>
          </a:xfrm>
        </p:grpSpPr>
        <p:sp>
          <p:nvSpPr>
            <p:cNvPr id="29" name="직사각형 5"/>
            <p:cNvSpPr/>
            <p:nvPr/>
          </p:nvSpPr>
          <p:spPr>
            <a:xfrm>
              <a:off x="1305545" y="2705196"/>
              <a:ext cx="10333507" cy="355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338209" y="2800794"/>
              <a:ext cx="2342659" cy="633558"/>
              <a:chOff x="488963" y="547877"/>
              <a:chExt cx="2632677" cy="823724"/>
            </a:xfrm>
          </p:grpSpPr>
          <p:sp>
            <p:nvSpPr>
              <p:cNvPr id="31" name="직사각형 42"/>
              <p:cNvSpPr/>
              <p:nvPr/>
            </p:nvSpPr>
            <p:spPr>
              <a:xfrm>
                <a:off x="510251" y="547877"/>
                <a:ext cx="2611389" cy="82372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32" name="TextBox 49"/>
              <p:cNvSpPr txBox="1"/>
              <p:nvPr/>
            </p:nvSpPr>
            <p:spPr>
              <a:xfrm>
                <a:off x="488963" y="705197"/>
                <a:ext cx="2433439" cy="516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000" b="0" i="0" u="none" strike="noStrike" kern="1200" cap="none" spc="-150" normalizeH="0" baseline="0">
                    <a:solidFill>
                      <a:srgbClr val="404040"/>
                    </a:solidFill>
                    <a:latin typeface="맑은 고딕"/>
                    <a:ea typeface="맑은 고딕"/>
                    <a:cs typeface="맑은 고딕"/>
                  </a:rPr>
                  <a:t>알고리즘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356997" y="3607194"/>
              <a:ext cx="9965029" cy="2373503"/>
              <a:chOff x="1396794" y="1963398"/>
              <a:chExt cx="9965029" cy="2373503"/>
            </a:xfrm>
          </p:grpSpPr>
          <p:sp>
            <p:nvSpPr>
              <p:cNvPr id="52" name="화살표: 오른쪽 74"/>
              <p:cNvSpPr/>
              <p:nvPr/>
            </p:nvSpPr>
            <p:spPr>
              <a:xfrm>
                <a:off x="9160988" y="3104065"/>
                <a:ext cx="463658" cy="31935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7979">
                  <a:alpha val="100000"/>
                </a:srgbClr>
              </a:solidFill>
              <a:ln w="12700" cap="flat" cmpd="sng" algn="ctr">
                <a:solidFill>
                  <a:srgbClr val="FF7979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1396794" y="1963398"/>
                <a:ext cx="9965029" cy="2373503"/>
                <a:chOff x="1396794" y="1963398"/>
                <a:chExt cx="9965029" cy="2373503"/>
              </a:xfrm>
            </p:grpSpPr>
            <p:sp>
              <p:nvSpPr>
                <p:cNvPr id="2" name="모서리가 둥근 직사각형 30">
                  <a:extLst>
                    <a:ext uri="{FF2B5EF4-FFF2-40B4-BE49-F238E27FC236}">
                      <a16:creationId xmlns="" xmlns:a16="http://schemas.microsoft.com/office/drawing/2014/main" id="{F53B5E42-702B-AE08-76C5-B0AA780C9AFA}"/>
                    </a:ext>
                  </a:extLst>
                </p:cNvPr>
                <p:cNvSpPr/>
                <p:nvPr/>
              </p:nvSpPr>
              <p:spPr>
                <a:xfrm>
                  <a:off x="7373815" y="3710006"/>
                  <a:ext cx="1686694" cy="62689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rot="0" vert="horz" wrap="square" lIns="0" tIns="0" rIns="0" bIns="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en-US" altLang="ko-KR" sz="1800" b="1" i="0" u="none" strike="noStrike" kern="1200" cap="none" spc="0" normalizeH="0" baseline="0" dirty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  <a:p>
                  <a:pPr algn="ctr"/>
                  <a:r>
                    <a:rPr kumimoji="0" lang="en-US" altLang="ko-KR" sz="1800" b="1" i="0" u="none" strike="noStrike" kern="1200" cap="none" spc="0" normalizeH="0" baseline="0" dirty="0" err="1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rPr>
                    <a:t>MobileNet</a:t>
                  </a:r>
                  <a:endParaRPr kumimoji="0" lang="en-US" altLang="ko-KR" sz="1800" b="1" i="0" u="none" strike="noStrike" kern="1200" cap="none" spc="0" normalizeH="0" baseline="0" dirty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  <a:p>
                  <a:pPr algn="ctr"/>
                  <a:r>
                    <a:rPr lang="en-US" altLang="ko-KR" b="1" dirty="0">
                      <a:solidFill>
                        <a:srgbClr val="FFFFFF"/>
                      </a:solidFill>
                      <a:latin typeface="맑은 고딕"/>
                      <a:ea typeface="맑은 고딕"/>
                    </a:rPr>
                    <a:t>&amp; </a:t>
                  </a:r>
                  <a:r>
                    <a:rPr lang="en-US" altLang="ko-KR" b="1" dirty="0" err="1" smtClean="0">
                      <a:solidFill>
                        <a:srgbClr val="FFFFFF"/>
                      </a:solidFill>
                      <a:latin typeface="맑은 고딕"/>
                      <a:ea typeface="맑은 고딕"/>
                    </a:rPr>
                    <a:t>Haar</a:t>
                  </a:r>
                  <a:endParaRPr lang="en-US" altLang="ko-KR" sz="1800" dirty="0"/>
                </a:p>
                <a:p>
                  <a:endParaRPr lang="en-US" altLang="ko-KR" sz="1800" dirty="0"/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1396794" y="1963398"/>
                  <a:ext cx="9965029" cy="2255873"/>
                  <a:chOff x="1396794" y="1963398"/>
                  <a:chExt cx="9965029" cy="2255873"/>
                </a:xfrm>
              </p:grpSpPr>
              <p:grpSp>
                <p:nvGrpSpPr>
                  <p:cNvPr id="36" name="그룹 53"/>
                  <p:cNvGrpSpPr/>
                  <p:nvPr/>
                </p:nvGrpSpPr>
                <p:grpSpPr>
                  <a:xfrm>
                    <a:off x="1396794" y="1963398"/>
                    <a:ext cx="9965029" cy="2255873"/>
                    <a:chOff x="2564550" y="2925744"/>
                    <a:chExt cx="9908251" cy="2236805"/>
                  </a:xfrm>
                </p:grpSpPr>
                <p:grpSp>
                  <p:nvGrpSpPr>
                    <p:cNvPr id="37" name="그룹 54"/>
                    <p:cNvGrpSpPr/>
                    <p:nvPr/>
                  </p:nvGrpSpPr>
                  <p:grpSpPr>
                    <a:xfrm>
                      <a:off x="2564550" y="2925744"/>
                      <a:ext cx="9908251" cy="2128118"/>
                      <a:chOff x="2564550" y="2925744"/>
                      <a:chExt cx="9908251" cy="2128118"/>
                    </a:xfrm>
                  </p:grpSpPr>
                  <p:grpSp>
                    <p:nvGrpSpPr>
                      <p:cNvPr id="38" name="그룹 60"/>
                      <p:cNvGrpSpPr/>
                      <p:nvPr/>
                    </p:nvGrpSpPr>
                    <p:grpSpPr>
                      <a:xfrm>
                        <a:off x="2564550" y="2925744"/>
                        <a:ext cx="9908251" cy="2128118"/>
                        <a:chOff x="1437378" y="2139082"/>
                        <a:chExt cx="9908251" cy="2128118"/>
                      </a:xfrm>
                    </p:grpSpPr>
                    <p:sp>
                      <p:nvSpPr>
                        <p:cNvPr id="39" name="대각선 방향의 모서리가 둥근 사각형 26"/>
                        <p:cNvSpPr/>
                        <p:nvPr/>
                      </p:nvSpPr>
                      <p:spPr>
                        <a:xfrm>
                          <a:off x="1437378" y="2619375"/>
                          <a:ext cx="4922731" cy="164782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333F4F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endParaRPr kumimoji="0" lang="ko-KR" altLang="en-US" sz="1200" b="1" i="0" u="none" strike="noStrike" kern="1200" cap="none" spc="0" normalizeH="0" baseline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  <p:sp>
                      <p:nvSpPr>
                        <p:cNvPr id="40" name="모서리가 둥근 직사각형 30"/>
                        <p:cNvSpPr/>
                        <p:nvPr/>
                      </p:nvSpPr>
                      <p:spPr>
                        <a:xfrm>
                          <a:off x="4152121" y="2948707"/>
                          <a:ext cx="2005654" cy="96058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FD966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ko-KR" altLang="en-US" sz="1800" b="1" i="0" u="none" strike="noStrike" kern="1200" cap="none" spc="0" normalizeH="0" baseline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이미지 전처리</a:t>
                          </a:r>
                        </a:p>
                      </p:txBody>
                    </p:sp>
                    <p:sp>
                      <p:nvSpPr>
                        <p:cNvPr id="41" name="모서리가 둥근 직사각형 32"/>
                        <p:cNvSpPr/>
                        <p:nvPr/>
                      </p:nvSpPr>
                      <p:spPr>
                        <a:xfrm>
                          <a:off x="9712494" y="3127536"/>
                          <a:ext cx="1633135" cy="657814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DBDBDB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ko-KR" altLang="en-US" sz="1800" b="1" i="0" u="none" strike="noStrike" kern="1200" cap="none" spc="0" normalizeH="0" baseline="0" dirty="0" err="1" smtClean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카카오톡</a:t>
                          </a:r>
                          <a:endParaRPr kumimoji="0" lang="en-US" altLang="ko-KR" sz="1800" b="1" i="0" u="none" strike="noStrike" kern="1200" cap="none" spc="0" normalizeH="0" baseline="0" dirty="0" smtClean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ko-KR" altLang="en-US" sz="1800" b="1" i="0" u="none" strike="noStrike" kern="1200" cap="none" spc="0" normalizeH="0" baseline="0" dirty="0" smtClean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메시지 </a:t>
                          </a:r>
                          <a:r>
                            <a:rPr kumimoji="0" lang="ko-KR" altLang="en-US" sz="1800" b="1" i="0" u="none" strike="noStrike" kern="1200" cap="none" spc="0" normalizeH="0" baseline="0" dirty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전송</a:t>
                          </a:r>
                        </a:p>
                      </p:txBody>
                    </p:sp>
                    <p:sp>
                      <p:nvSpPr>
                        <p:cNvPr id="42" name="모서리가 둥근 직사각형 30"/>
                        <p:cNvSpPr/>
                        <p:nvPr/>
                      </p:nvSpPr>
                      <p:spPr>
                        <a:xfrm>
                          <a:off x="1678045" y="2948707"/>
                          <a:ext cx="2169593" cy="96058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A8D08F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en-US" altLang="ko-KR" sz="1800" b="1" i="0" u="none" strike="noStrike" kern="1200" cap="none" spc="0" normalizeH="0" baseline="0" dirty="0" err="1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OpenCV</a:t>
                          </a:r>
                          <a:r>
                            <a:rPr kumimoji="0" lang="en-US" altLang="ko-KR" sz="1800" b="1" i="0" u="none" strike="noStrike" kern="1200" cap="none" spc="0" normalizeH="0" baseline="0" dirty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(</a:t>
                          </a:r>
                          <a:r>
                            <a:rPr kumimoji="0" lang="ko-KR" altLang="en-US" sz="1800" b="1" i="0" u="none" strike="noStrike" kern="1200" cap="none" spc="0" normalizeH="0" baseline="0" dirty="0" err="1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웹캠</a:t>
                          </a:r>
                          <a:r>
                            <a:rPr kumimoji="0" lang="en-US" altLang="ko-KR" sz="1800" b="1" i="0" u="none" strike="noStrike" kern="1200" cap="none" spc="0" normalizeH="0" baseline="0" dirty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)</a:t>
                          </a:r>
                          <a:endParaRPr kumimoji="0" lang="ko-KR" altLang="en-US" sz="1800" b="1" i="0" u="none" strike="noStrike" kern="1200" cap="none" spc="0" normalizeH="0" baseline="0" dirty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  <p:sp>
                      <p:nvSpPr>
                        <p:cNvPr id="43" name="모서리가 둥근 직사각형 30"/>
                        <p:cNvSpPr/>
                        <p:nvPr/>
                      </p:nvSpPr>
                      <p:spPr>
                        <a:xfrm>
                          <a:off x="7380343" y="2139082"/>
                          <a:ext cx="1677084" cy="960586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F4B184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en-US" altLang="ko-KR" sz="1800" b="1" i="0" u="none" strike="noStrike" kern="1200" cap="none" spc="0" normalizeH="0" baseline="0" dirty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Google Teachable Machine</a:t>
                          </a:r>
                          <a:endParaRPr kumimoji="0" lang="ko-KR" altLang="en-US" sz="1800" b="1" i="0" u="none" strike="noStrike" kern="1200" cap="none" spc="0" normalizeH="0" baseline="0" dirty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  <p:sp>
                      <p:nvSpPr>
                        <p:cNvPr id="44" name="모서리가 둥근 직사각형 30"/>
                        <p:cNvSpPr/>
                        <p:nvPr/>
                      </p:nvSpPr>
                      <p:spPr>
                        <a:xfrm>
                          <a:off x="7380343" y="3163325"/>
                          <a:ext cx="1677084" cy="61524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8FABDB">
                            <a:alpha val="100000"/>
                          </a:srgbClr>
                        </a:solidFill>
                        <a:ln w="12700" cap="flat" cmpd="sng" algn="ctr">
                          <a:noFill/>
                          <a:prstDash val="solid"/>
                          <a:miter/>
                        </a:ln>
                      </p:spPr>
                      <p:txBody>
                        <a:bodyPr rot="0" vert="horz" wrap="square" lIns="0" tIns="0" rIns="0" bIns="0" anchor="ctr" anchorCtr="0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r>
                            <a:rPr kumimoji="0" lang="en-US" altLang="ko-KR" sz="1800" b="1" i="0" u="none" strike="noStrike" kern="1200" cap="none" spc="0" normalizeH="0" baseline="0" dirty="0">
                              <a:solidFill>
                                <a:srgbClr val="FFFFFF"/>
                              </a:solidFill>
                              <a:latin typeface="맑은 고딕"/>
                              <a:ea typeface="맑은 고딕"/>
                              <a:cs typeface="맑은 고딕"/>
                            </a:rPr>
                            <a:t>CNN</a:t>
                          </a:r>
                          <a:endParaRPr kumimoji="0" lang="ko-KR" altLang="en-US" sz="1800" b="1" i="0" u="none" strike="noStrike" kern="1200" cap="none" spc="0" normalizeH="0" baseline="0" dirty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</p:grpSp>
                  <p:sp>
                    <p:nvSpPr>
                      <p:cNvPr id="45" name="화살표: 오른쪽 61"/>
                      <p:cNvSpPr/>
                      <p:nvPr/>
                    </p:nvSpPr>
                    <p:spPr>
                      <a:xfrm>
                        <a:off x="4901913" y="4057893"/>
                        <a:ext cx="480777" cy="315535"/>
                      </a:xfrm>
                      <a:prstGeom prst="rightArrow">
                        <a:avLst>
                          <a:gd name="adj1" fmla="val 50000"/>
                          <a:gd name="adj2" fmla="val 50000"/>
                        </a:avLst>
                      </a:prstGeom>
                      <a:solidFill>
                        <a:srgbClr val="FF7979">
                          <a:alpha val="100000"/>
                        </a:srgbClr>
                      </a:solidFill>
                      <a:ln w="12700" cap="flat" cmpd="sng" algn="ctr">
                        <a:solidFill>
                          <a:srgbClr val="FF7979">
                            <a:alpha val="100000"/>
                          </a:srgbClr>
                        </a:solidFill>
                        <a:prstDash val="solid"/>
                        <a:miter/>
                      </a:ln>
                    </p:spPr>
                    <p:txBody>
                      <a:bodyPr anchor="ctr"/>
                      <a:lstStyle/>
                      <a:p>
                        <a:pPr marL="0" indent="0" algn="ctr" defTabSz="914400" rtl="0" eaLnBrk="1" latin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kumimoji="0" lang="ko-KR" altLang="en-US" sz="1800" b="0" i="0" u="none" strike="noStrike" kern="1200" cap="none" spc="0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endParaRPr>
                      </a:p>
                    </p:txBody>
                  </p:sp>
                </p:grpSp>
                <p:grpSp>
                  <p:nvGrpSpPr>
                    <p:cNvPr id="46" name="그룹 55"/>
                    <p:cNvGrpSpPr/>
                    <p:nvPr/>
                  </p:nvGrpSpPr>
                  <p:grpSpPr>
                    <a:xfrm>
                      <a:off x="7284946" y="3251443"/>
                      <a:ext cx="1122955" cy="1911106"/>
                      <a:chOff x="7284946" y="3251443"/>
                      <a:chExt cx="1122955" cy="1911106"/>
                    </a:xfrm>
                  </p:grpSpPr>
                  <p:grpSp>
                    <p:nvGrpSpPr>
                      <p:cNvPr id="47" name="그룹 56"/>
                      <p:cNvGrpSpPr/>
                      <p:nvPr/>
                    </p:nvGrpSpPr>
                    <p:grpSpPr>
                      <a:xfrm>
                        <a:off x="7938412" y="3251443"/>
                        <a:ext cx="469489" cy="1911106"/>
                        <a:chOff x="1707961" y="215900"/>
                        <a:chExt cx="815147" cy="2572164"/>
                      </a:xfrm>
                    </p:grpSpPr>
                    <p:sp>
                      <p:nvSpPr>
                        <p:cNvPr id="48" name="화살표: 위로 굽음 58"/>
                        <p:cNvSpPr/>
                        <p:nvPr/>
                      </p:nvSpPr>
                      <p:spPr>
                        <a:xfrm rot="5400000">
                          <a:off x="1453543" y="1718507"/>
                          <a:ext cx="1323975" cy="815139"/>
                        </a:xfrm>
                        <a:prstGeom prst="bentUpArrow">
                          <a:avLst>
                            <a:gd name="adj1" fmla="val 25000"/>
                            <a:gd name="adj2" fmla="val 25000"/>
                            <a:gd name="adj3" fmla="val 25000"/>
                          </a:avLst>
                        </a:prstGeom>
                        <a:solidFill>
                          <a:srgbClr val="FF7979">
                            <a:alpha val="100000"/>
                          </a:srgbClr>
                        </a:solidFill>
                        <a:ln w="12700" cap="flat" cmpd="sng" algn="ctr">
                          <a:solidFill>
                            <a:srgbClr val="FF7979">
                              <a:alpha val="100000"/>
                            </a:srgbClr>
                          </a:solidFill>
                          <a:prstDash val="solid"/>
                          <a:miter/>
                        </a:ln>
                      </p:spPr>
                      <p:txBody>
                        <a:bodyPr anchor="ctr"/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endParaRPr kumimoji="0" lang="ko-KR" altLang="en-US" sz="1800" b="0" i="0" u="none" strike="noStrike" kern="1200" cap="none" spc="0" normalizeH="0" baseline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  <p:sp>
                      <p:nvSpPr>
                        <p:cNvPr id="49" name="화살표: 위로 굽음 59"/>
                        <p:cNvSpPr/>
                        <p:nvPr/>
                      </p:nvSpPr>
                      <p:spPr>
                        <a:xfrm rot="16200000" flipV="1">
                          <a:off x="1453550" y="470316"/>
                          <a:ext cx="1323974" cy="815142"/>
                        </a:xfrm>
                        <a:prstGeom prst="bentUpArrow">
                          <a:avLst>
                            <a:gd name="adj1" fmla="val 25000"/>
                            <a:gd name="adj2" fmla="val 25000"/>
                            <a:gd name="adj3" fmla="val 25000"/>
                          </a:avLst>
                        </a:prstGeom>
                        <a:solidFill>
                          <a:srgbClr val="FF7979">
                            <a:alpha val="100000"/>
                          </a:srgbClr>
                        </a:solidFill>
                        <a:ln w="12700" cap="flat" cmpd="sng" algn="ctr">
                          <a:solidFill>
                            <a:srgbClr val="FF7979">
                              <a:alpha val="100000"/>
                            </a:srgbClr>
                          </a:solidFill>
                          <a:prstDash val="solid"/>
                          <a:miter/>
                        </a:ln>
                      </p:spPr>
                      <p:txBody>
                        <a:bodyPr anchor="ctr"/>
                        <a:lstStyle/>
                        <a:p>
                          <a:pPr marL="0" indent="0" algn="ctr" defTabSz="914400" rtl="0" eaLnBrk="1" latinLnBrk="1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0"/>
                            </a:spcAft>
                            <a:buNone/>
                            <a:defRPr/>
                          </a:pPr>
                          <a:endParaRPr kumimoji="0" lang="ko-KR" altLang="en-US" sz="1800" b="0" i="0" u="none" strike="noStrike" kern="1200" cap="none" spc="0" normalizeH="0" baseline="0">
                            <a:solidFill>
                              <a:srgbClr val="FFFFFF"/>
                            </a:solidFill>
                            <a:latin typeface="맑은 고딕"/>
                            <a:ea typeface="맑은 고딕"/>
                            <a:cs typeface="맑은 고딕"/>
                          </a:endParaRPr>
                        </a:p>
                      </p:txBody>
                    </p:sp>
                  </p:grpSp>
                  <p:sp>
                    <p:nvSpPr>
                      <p:cNvPr id="50" name="직사각형 57"/>
                      <p:cNvSpPr/>
                      <p:nvPr/>
                    </p:nvSpPr>
                    <p:spPr>
                      <a:xfrm>
                        <a:off x="7284946" y="4138363"/>
                        <a:ext cx="668244" cy="154596"/>
                      </a:xfrm>
                      <a:prstGeom prst="rect">
                        <a:avLst/>
                      </a:prstGeom>
                      <a:solidFill>
                        <a:srgbClr val="FF7979">
                          <a:alpha val="100000"/>
                        </a:srgbClr>
                      </a:solidFill>
                      <a:ln w="12700" cap="flat" cmpd="sng" algn="ctr">
                        <a:solidFill>
                          <a:srgbClr val="FF7979">
                            <a:alpha val="100000"/>
                          </a:srgbClr>
                        </a:solidFill>
                        <a:prstDash val="solid"/>
                        <a:miter/>
                      </a:ln>
                    </p:spPr>
                    <p:txBody>
                      <a:bodyPr anchor="ctr"/>
                      <a:lstStyle/>
                      <a:p>
                        <a:pPr marL="0" indent="0" algn="ctr" defTabSz="914400" rtl="0" eaLnBrk="1" latin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kumimoji="0" lang="ko-KR" altLang="en-US" sz="1800" b="0" i="0" u="none" strike="noStrike" kern="1200" cap="none" spc="0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endParaRPr>
                      </a:p>
                    </p:txBody>
                  </p:sp>
                </p:grpSp>
              </p:grpSp>
              <p:sp>
                <p:nvSpPr>
                  <p:cNvPr id="3" name="화살표: 오른쪽 74">
                    <a:extLst>
                      <a:ext uri="{FF2B5EF4-FFF2-40B4-BE49-F238E27FC236}">
                        <a16:creationId xmlns="" xmlns:a16="http://schemas.microsoft.com/office/drawing/2014/main" id="{E473758D-0BFE-6CA9-9F77-0E16734B60C4}"/>
                      </a:ext>
                    </a:extLst>
                  </p:cNvPr>
                  <p:cNvSpPr/>
                  <p:nvPr/>
                </p:nvSpPr>
                <p:spPr>
                  <a:xfrm>
                    <a:off x="6825977" y="3119109"/>
                    <a:ext cx="450916" cy="304314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7979">
                      <a:alpha val="100000"/>
                    </a:srgbClr>
                  </a:solidFill>
                  <a:ln w="12700" cap="flat" cmpd="sng" algn="ctr">
                    <a:solidFill>
                      <a:srgbClr val="FF7979">
                        <a:alpha val="100000"/>
                      </a:srgbClr>
                    </a:solidFill>
                    <a:prstDash val="solid"/>
                    <a:miter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lang="ko-KR" altLang="en-US" sz="1800" b="0" i="0" u="none" strike="noStrike" kern="1200" cap="none" spc="0" normalizeH="0" baseline="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73"/>
          <p:cNvSpPr txBox="1"/>
          <p:nvPr/>
        </p:nvSpPr>
        <p:spPr>
          <a:xfrm>
            <a:off x="961928" y="890470"/>
            <a:ext cx="10692018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28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졸음방지 시스템이란</a:t>
            </a:r>
            <a:r>
              <a:rPr kumimoji="0" lang="en-US" altLang="ko-KR" sz="2800" b="0" i="0" u="none" strike="noStrike" kern="1200" cap="none" spc="0" normalizeH="0" baseline="0" dirty="0" smtClean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?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kumimoji="0" lang="en-US" altLang="ko-KR" sz="1000" b="0" i="0" u="none" strike="noStrike" kern="1200" cap="none" spc="0" normalizeH="0" baseline="0" dirty="0" smtClean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/>
              <a:t>프로그램 실행 순서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1) </a:t>
            </a:r>
            <a:r>
              <a:rPr lang="en-US" altLang="ko-KR" sz="2000" dirty="0" err="1"/>
              <a:t>OpenCV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웹캠으로</a:t>
            </a:r>
            <a:r>
              <a:rPr lang="ko-KR" altLang="en-US" sz="2000" dirty="0"/>
              <a:t> 사용자의 영상을 프레임 </a:t>
            </a:r>
            <a:r>
              <a:rPr lang="en-US" altLang="ko-KR" sz="2000" dirty="0"/>
              <a:t>1</a:t>
            </a:r>
            <a:r>
              <a:rPr lang="ko-KR" altLang="en-US" sz="2000" dirty="0"/>
              <a:t>초 간격으로 </a:t>
            </a:r>
            <a:r>
              <a:rPr lang="ko-KR" altLang="en-US" sz="2000" dirty="0" err="1"/>
              <a:t>캡쳐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 err="1"/>
              <a:t>캡쳐된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사진 저장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3) </a:t>
            </a:r>
            <a:r>
              <a:rPr lang="en-US" altLang="ko-KR" sz="2000" dirty="0"/>
              <a:t>preprocessing </a:t>
            </a:r>
            <a:r>
              <a:rPr lang="ko-KR" altLang="en-US" sz="2000" dirty="0"/>
              <a:t>함수를 이용하여 이미지 전처리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4) </a:t>
            </a:r>
            <a:r>
              <a:rPr lang="ko-KR" altLang="en-US" sz="2000" dirty="0"/>
              <a:t>기존 데이터 셋으로 학습한 모델을 로드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5) </a:t>
            </a:r>
            <a:r>
              <a:rPr lang="en-US" altLang="ko-KR" sz="2000" dirty="0"/>
              <a:t>predict </a:t>
            </a:r>
            <a:r>
              <a:rPr lang="ko-KR" altLang="en-US" sz="2000" dirty="0"/>
              <a:t>를 사용하여 </a:t>
            </a:r>
            <a:r>
              <a:rPr lang="en-US" altLang="ko-KR" sz="2000" dirty="0"/>
              <a:t>sleep/wake</a:t>
            </a:r>
            <a:r>
              <a:rPr lang="ko-KR" altLang="en-US" sz="2000" dirty="0"/>
              <a:t>를 예측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6) </a:t>
            </a:r>
            <a:r>
              <a:rPr lang="ko-KR" altLang="en-US" sz="2000" dirty="0"/>
              <a:t>예측된 결과</a:t>
            </a:r>
            <a:r>
              <a:rPr lang="en-US" altLang="ko-KR" sz="2000" dirty="0"/>
              <a:t> sleep </a:t>
            </a:r>
            <a:r>
              <a:rPr lang="ko-KR" altLang="en-US" sz="2000" dirty="0"/>
              <a:t>상태가 </a:t>
            </a:r>
            <a:r>
              <a:rPr lang="en-US" altLang="ko-KR" sz="2000" dirty="0"/>
              <a:t>5</a:t>
            </a:r>
            <a:r>
              <a:rPr lang="ko-KR" altLang="en-US" sz="2000" dirty="0"/>
              <a:t>초 이상 지속되면 졸음 상태로 판단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7) </a:t>
            </a:r>
            <a:r>
              <a:rPr lang="ko-KR" altLang="en-US" sz="2000" dirty="0"/>
              <a:t>사용자에게 경고 음성으로 알린 후 </a:t>
            </a:r>
            <a:r>
              <a:rPr lang="ko-KR" altLang="en-US" sz="2000" dirty="0" err="1"/>
              <a:t>카카오톡</a:t>
            </a:r>
            <a:r>
              <a:rPr lang="ko-KR" altLang="en-US" sz="2000" dirty="0"/>
              <a:t> 메시지 전송</a:t>
            </a:r>
            <a:endParaRPr lang="en-US" altLang="ko-KR" sz="2000" dirty="0"/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b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 dirty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dirty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설명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A3C7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/>
          <p:cNvSpPr/>
          <p:nvPr/>
        </p:nvSpPr>
        <p:spPr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/>
          <p:cNvSpPr>
            <a:spLocks noEditPoints="1"/>
          </p:cNvSpPr>
          <p:nvPr/>
        </p:nvSpPr>
        <p:spPr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b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700" b="0" i="0" u="none" strike="noStrike" kern="1200" cap="none" spc="0" normalizeH="0" baseline="0"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학습 모델</a:t>
            </a:r>
            <a:r>
              <a:rPr lang="en-US" altLang="ko-KR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A3C7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/>
          <p:cNvSpPr/>
          <p:nvPr/>
        </p:nvSpPr>
        <p:spPr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/>
            <p:cNvSpPr>
              <a:spLocks noEditPoints="1"/>
            </p:cNvSpPr>
            <p:nvPr/>
          </p:nvSpPr>
          <p:spPr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/>
          <p:cNvSpPr>
            <a:spLocks noEditPoints="1"/>
          </p:cNvSpPr>
          <p:nvPr/>
        </p:nvSpPr>
        <p:spPr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562" y="784059"/>
            <a:ext cx="1095487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 sz="2800" dirty="0" smtClean="0"/>
              <a:t>Google </a:t>
            </a:r>
            <a:r>
              <a:rPr lang="en-US" altLang="ko-KR" sz="2800" dirty="0"/>
              <a:t>Teachable Machine </a:t>
            </a:r>
            <a:r>
              <a:rPr lang="ko-KR" altLang="en-US" sz="2800" dirty="0" smtClean="0"/>
              <a:t>모</a:t>
            </a:r>
            <a:r>
              <a:rPr lang="ko-KR" altLang="en-US" sz="2800" dirty="0"/>
              <a:t>델</a:t>
            </a:r>
            <a:endParaRPr lang="en-US" altLang="ko-KR" sz="2800" dirty="0"/>
          </a:p>
          <a:p>
            <a:pPr lvl="0">
              <a:defRPr/>
            </a:pPr>
            <a:endParaRPr lang="en-US" altLang="ko-KR" sz="1000" dirty="0"/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 smtClean="0"/>
              <a:t>이미지 </a:t>
            </a:r>
            <a:r>
              <a:rPr lang="ko-KR" altLang="en-US" sz="2000" dirty="0" smtClean="0"/>
              <a:t>데이터 셋  </a:t>
            </a:r>
            <a:r>
              <a:rPr lang="en-US" altLang="ko-KR" sz="2000" dirty="0" smtClean="0"/>
              <a:t>: Sleep</a:t>
            </a:r>
            <a:r>
              <a:rPr lang="ko-KR" altLang="en-US" sz="2000" dirty="0"/>
              <a:t>과 </a:t>
            </a:r>
            <a:r>
              <a:rPr lang="en-US" altLang="ko-KR" sz="2000" dirty="0"/>
              <a:t>Wake</a:t>
            </a:r>
            <a:r>
              <a:rPr lang="ko-KR" altLang="en-US" sz="2000" dirty="0"/>
              <a:t> 클래스로 나누어서 </a:t>
            </a:r>
            <a:r>
              <a:rPr lang="ko-KR" altLang="en-US" sz="2000" dirty="0" smtClean="0"/>
              <a:t>작업</a:t>
            </a:r>
            <a:endParaRPr lang="en-US" altLang="ko-KR" sz="2000" dirty="0" smtClean="0"/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 smtClean="0"/>
              <a:t>Google Teachable Machine </a:t>
            </a:r>
            <a:r>
              <a:rPr lang="ko-KR" altLang="en-US" dirty="0" smtClean="0"/>
              <a:t>에서 지원하는 모델로 학습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290" t="9240" r="8730" b="11530"/>
          <a:stretch>
            <a:fillRect/>
          </a:stretch>
        </p:blipFill>
        <p:spPr>
          <a:xfrm>
            <a:off x="936562" y="2355109"/>
            <a:ext cx="7395882" cy="37475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178E7CA4-DC1B-ECC4-174D-F6D5D5B38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0001" r="26838" b="23790"/>
          <a:stretch/>
        </p:blipFill>
        <p:spPr>
          <a:xfrm>
            <a:off x="2093627" y="2509837"/>
            <a:ext cx="7180730" cy="3854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8690AD8-74D8-256A-6EC3-0E99B8AA1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4" t="20682" r="23530" b="26181"/>
          <a:stretch/>
        </p:blipFill>
        <p:spPr>
          <a:xfrm>
            <a:off x="4634502" y="2647949"/>
            <a:ext cx="6947897" cy="3644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학습 모델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3C7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1032900" y="815199"/>
            <a:ext cx="1095487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CNN </a:t>
            </a:r>
            <a:r>
              <a:rPr lang="ko-KR" altLang="en-US" sz="2800" dirty="0" smtClean="0"/>
              <a:t>모</a:t>
            </a:r>
            <a:r>
              <a:rPr lang="ko-KR" altLang="en-US" sz="2800" dirty="0"/>
              <a:t>델</a:t>
            </a:r>
            <a:endParaRPr lang="en-US" altLang="ko-KR" sz="2800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dirty="0" smtClean="0"/>
              <a:t> </a:t>
            </a:r>
            <a:r>
              <a:rPr lang="ko-KR" altLang="en-US" sz="2000" dirty="0" smtClean="0"/>
              <a:t>이미지 크기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224*224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데이터 클래스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졸고 있는 경우</a:t>
            </a:r>
            <a:r>
              <a:rPr lang="en-US" altLang="ko-KR" sz="2000" dirty="0"/>
              <a:t>(close=1), </a:t>
            </a:r>
            <a:r>
              <a:rPr lang="ko-KR" altLang="en-US" sz="2000" dirty="0"/>
              <a:t>깨어 있는 경우</a:t>
            </a:r>
            <a:r>
              <a:rPr lang="en-US" altLang="ko-KR" sz="2000" dirty="0"/>
              <a:t>(open=0)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CNN </a:t>
            </a:r>
            <a:r>
              <a:rPr lang="ko-KR" altLang="en-US" sz="2000" dirty="0" smtClean="0"/>
              <a:t>모</a:t>
            </a:r>
            <a:r>
              <a:rPr lang="ko-KR" altLang="en-US" sz="2000" dirty="0"/>
              <a:t>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생성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활성화 </a:t>
            </a:r>
            <a:r>
              <a:rPr lang="ko-KR" altLang="en-US" sz="2000" dirty="0"/>
              <a:t>함수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relu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 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2) </a:t>
            </a:r>
            <a:r>
              <a:rPr lang="ko-KR" altLang="en-US" sz="2000" dirty="0" smtClean="0"/>
              <a:t>컴파일 </a:t>
            </a:r>
            <a:r>
              <a:rPr lang="ko-KR" altLang="en-US" sz="2000" dirty="0" smtClean="0"/>
              <a:t>최적화 함수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rmsprop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3) Train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데이터 </a:t>
            </a:r>
            <a:r>
              <a:rPr lang="en-US" altLang="ko-KR" sz="2000" dirty="0"/>
              <a:t>: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이미지 증식</a:t>
            </a:r>
            <a:r>
              <a:rPr lang="en-US" altLang="ko-KR" sz="2000" dirty="0" smtClean="0"/>
              <a:t>/Validation </a:t>
            </a:r>
            <a:r>
              <a:rPr lang="ko-KR" altLang="en-US" sz="2000" dirty="0" smtClean="0"/>
              <a:t>데이터 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이미지 증식하지 않음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-  CNN </a:t>
            </a:r>
            <a:r>
              <a:rPr lang="ko-KR" altLang="en-US" sz="2000" dirty="0" smtClean="0"/>
              <a:t>모델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예측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정확도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: 97.7%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2) Test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데이터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Train </a:t>
            </a:r>
            <a:r>
              <a:rPr lang="ko-KR" altLang="en-US" sz="2000" dirty="0" smtClean="0"/>
              <a:t>데이터와 같은 방식으로 이미지 증식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3) </a:t>
            </a:r>
            <a:r>
              <a:rPr lang="en-US" altLang="ko-KR" sz="2000" dirty="0" err="1" smtClean="0"/>
              <a:t>predict_generator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함수를 사용하여 </a:t>
            </a:r>
            <a:r>
              <a:rPr lang="ko-KR" altLang="en-US" sz="2000" dirty="0" smtClean="0"/>
              <a:t>예측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984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학습 모델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3C7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1032901" y="832603"/>
            <a:ext cx="10954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CNN </a:t>
            </a:r>
            <a:r>
              <a:rPr lang="ko-KR" altLang="en-US" sz="2800" dirty="0" smtClean="0"/>
              <a:t>모델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– </a:t>
            </a:r>
            <a:r>
              <a:rPr lang="ko-KR" altLang="en-US" sz="2000" dirty="0" smtClean="0"/>
              <a:t>높은 정확도에 비해 예측 결과가 정확하지 않음</a:t>
            </a:r>
            <a:endParaRPr lang="en-US" altLang="ko-KR" sz="2000" dirty="0"/>
          </a:p>
          <a:p>
            <a:pPr lvl="1"/>
            <a:endParaRPr lang="en-US" altLang="ko-KR" dirty="0" smtClean="0"/>
          </a:p>
          <a:p>
            <a:r>
              <a:rPr lang="en-US" altLang="ko-KR" sz="2000" dirty="0" smtClean="0"/>
              <a:t>- </a:t>
            </a:r>
            <a:r>
              <a:rPr lang="en-US" altLang="ko-KR" sz="2000" dirty="0"/>
              <a:t>close=1, open=0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아래 세 개의 이미지 중 하나는 잘못된 예측</a:t>
            </a:r>
            <a:endParaRPr lang="en-US" altLang="ko-KR" sz="2000" dirty="0"/>
          </a:p>
          <a:p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773A0B9-A427-E492-4D64-16E53B8B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6" t="23107" r="14594" b="17079"/>
          <a:stretch/>
        </p:blipFill>
        <p:spPr>
          <a:xfrm>
            <a:off x="2070725" y="2072786"/>
            <a:ext cx="8339367" cy="42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학습 모델</a:t>
            </a:r>
            <a:r>
              <a:rPr lang="en-US" altLang="ko-KR" sz="16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3C7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1032901" y="832603"/>
            <a:ext cx="10954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err="1"/>
              <a:t>MobileNet</a:t>
            </a:r>
            <a:r>
              <a:rPr lang="en-US" altLang="ko-KR" sz="2800" dirty="0"/>
              <a:t> &amp; </a:t>
            </a:r>
            <a:r>
              <a:rPr lang="en-US" altLang="ko-KR" sz="2800" dirty="0" err="1" smtClean="0"/>
              <a:t>Haar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눈 부분을 잘라 만든 </a:t>
            </a:r>
            <a:r>
              <a:rPr lang="ko-KR" altLang="en-US" sz="2000" dirty="0"/>
              <a:t>이미지 </a:t>
            </a:r>
            <a:r>
              <a:rPr lang="ko-KR" altLang="en-US" sz="2000" dirty="0" smtClean="0"/>
              <a:t>데이터 셋</a:t>
            </a:r>
            <a:r>
              <a:rPr lang="en-US" altLang="ko-KR" sz="2000" dirty="0"/>
              <a:t>(</a:t>
            </a:r>
            <a:r>
              <a:rPr lang="ko-KR" altLang="en-US" sz="2000" dirty="0"/>
              <a:t>팀원 사진 </a:t>
            </a:r>
            <a:r>
              <a:rPr lang="en-US" altLang="ko-KR" sz="2000" dirty="0"/>
              <a:t>+ </a:t>
            </a:r>
            <a:r>
              <a:rPr lang="en-US" altLang="ko-KR" sz="2000" dirty="0" err="1"/>
              <a:t>kaggle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이미지 데이터 셋</a:t>
            </a:r>
            <a:r>
              <a:rPr lang="en-US" altLang="ko-KR" sz="2000" dirty="0" smtClean="0"/>
              <a:t>)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MobileNet</a:t>
            </a:r>
            <a:r>
              <a:rPr lang="ko-KR" altLang="en-US" sz="2000" dirty="0" smtClean="0"/>
              <a:t>을 </a:t>
            </a:r>
            <a:r>
              <a:rPr lang="ko-KR" altLang="en-US" sz="2000" dirty="0" err="1" smtClean="0"/>
              <a:t>전이학습시킨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후 </a:t>
            </a:r>
            <a:r>
              <a:rPr lang="en-US" altLang="ko-KR" sz="2000" dirty="0" err="1"/>
              <a:t>haarcascade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얼굴과 눈을 인식하여 졸음 </a:t>
            </a:r>
            <a:r>
              <a:rPr lang="ko-KR" altLang="en-US" sz="2000" dirty="0"/>
              <a:t>판단</a:t>
            </a:r>
            <a:endParaRPr lang="en-US" altLang="ko-KR" sz="2000" dirty="0"/>
          </a:p>
          <a:p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CEA7223-915F-E690-5FC4-9A61C604B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50" y="2538988"/>
            <a:ext cx="6927160" cy="30564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97F72D69-87D2-BA75-3D1A-47713333B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7" y="2570861"/>
            <a:ext cx="6614805" cy="312985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D6A36DF-066C-2C9B-254E-931F9F86A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18831" r="36030" b="6325"/>
          <a:stretch/>
        </p:blipFill>
        <p:spPr>
          <a:xfrm>
            <a:off x="1032901" y="2500523"/>
            <a:ext cx="4951103" cy="3948342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02D5602-E870-61D7-D585-E882B93D2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7" t="32743" r="46912" b="16875"/>
          <a:stretch/>
        </p:blipFill>
        <p:spPr>
          <a:xfrm>
            <a:off x="5984004" y="2500523"/>
            <a:ext cx="4144220" cy="2894097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B201C19-7734-F8EE-6232-179896BB1B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7" t="52811" r="50118" b="27443"/>
          <a:stretch/>
        </p:blipFill>
        <p:spPr>
          <a:xfrm>
            <a:off x="5984004" y="4301181"/>
            <a:ext cx="5314877" cy="19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=""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=""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Contents</a:t>
                      </a:r>
                      <a:endParaRPr lang="ko-KR" altLang="en-US" sz="7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1600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카카오톡</a:t>
            </a:r>
            <a:r>
              <a:rPr lang="ko-KR" altLang="en-US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메시지 전송</a:t>
            </a:r>
            <a:r>
              <a:rPr lang="en-US" altLang="ko-KR" sz="1600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i="1" kern="0" dirty="0">
                <a:solidFill>
                  <a:srgbClr val="FA3C71"/>
                </a:solidFill>
              </a:rPr>
              <a:t>졸음방지 </a:t>
            </a:r>
            <a:r>
              <a:rPr lang="ko-KR" altLang="en-US" sz="2000" b="1" i="1" kern="0" dirty="0" smtClean="0">
                <a:solidFill>
                  <a:srgbClr val="FA3C71"/>
                </a:solidFill>
              </a:rPr>
              <a:t>시스템</a:t>
            </a: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FA3C7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2785463-B226-42C5-BFA4-3C7E43936BF9}"/>
              </a:ext>
            </a:extLst>
          </p:cNvPr>
          <p:cNvSpPr/>
          <p:nvPr/>
        </p:nvSpPr>
        <p:spPr>
          <a:xfrm>
            <a:off x="301856" y="31480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8301A7F-085E-4070-AFFC-1CC2D658C6A6}"/>
              </a:ext>
            </a:extLst>
          </p:cNvPr>
          <p:cNvSpPr/>
          <p:nvPr/>
        </p:nvSpPr>
        <p:spPr>
          <a:xfrm>
            <a:off x="301855" y="37861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E91D4DF-D0CE-4ED1-A2F1-D3A9250302DB}"/>
              </a:ext>
            </a:extLst>
          </p:cNvPr>
          <p:cNvSpPr/>
          <p:nvPr/>
        </p:nvSpPr>
        <p:spPr>
          <a:xfrm>
            <a:off x="301854" y="44243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D4D8A87-21E6-4250-B3D6-5F4B965C1092}"/>
              </a:ext>
            </a:extLst>
          </p:cNvPr>
          <p:cNvSpPr/>
          <p:nvPr/>
        </p:nvSpPr>
        <p:spPr>
          <a:xfrm>
            <a:off x="301853" y="50625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3C005B5D-F7F1-46CE-936F-1B87B6039B45}"/>
              </a:ext>
            </a:extLst>
          </p:cNvPr>
          <p:cNvSpPr/>
          <p:nvPr/>
        </p:nvSpPr>
        <p:spPr>
          <a:xfrm>
            <a:off x="301852" y="57007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A87E933-8B41-4D35-AF01-62E1F6E45299}"/>
              </a:ext>
            </a:extLst>
          </p:cNvPr>
          <p:cNvSpPr/>
          <p:nvPr/>
        </p:nvSpPr>
        <p:spPr>
          <a:xfrm>
            <a:off x="301851" y="63388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70738AE2-CAE4-434F-8B7D-0DAD370540D1}"/>
              </a:ext>
            </a:extLst>
          </p:cNvPr>
          <p:cNvSpPr>
            <a:spLocks/>
          </p:cNvSpPr>
          <p:nvPr/>
        </p:nvSpPr>
        <p:spPr bwMode="auto">
          <a:xfrm>
            <a:off x="349697" y="1932152"/>
            <a:ext cx="175100" cy="15524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9" name="자유형 60">
            <a:extLst>
              <a:ext uri="{FF2B5EF4-FFF2-40B4-BE49-F238E27FC236}">
                <a16:creationId xmlns="" xmlns:a16="http://schemas.microsoft.com/office/drawing/2014/main" id="{21998300-7F82-4333-A287-7E6DB75A30CD}"/>
              </a:ext>
            </a:extLst>
          </p:cNvPr>
          <p:cNvSpPr>
            <a:spLocks/>
          </p:cNvSpPr>
          <p:nvPr/>
        </p:nvSpPr>
        <p:spPr bwMode="auto">
          <a:xfrm>
            <a:off x="359610" y="38544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Freeform 36">
            <a:extLst>
              <a:ext uri="{FF2B5EF4-FFF2-40B4-BE49-F238E27FC236}">
                <a16:creationId xmlns="" xmlns:a16="http://schemas.microsoft.com/office/drawing/2014/main" id="{366A4D8A-D241-40BE-B0D8-8A998A8A4D94}"/>
              </a:ext>
            </a:extLst>
          </p:cNvPr>
          <p:cNvSpPr>
            <a:spLocks noEditPoints="1"/>
          </p:cNvSpPr>
          <p:nvPr/>
        </p:nvSpPr>
        <p:spPr bwMode="auto">
          <a:xfrm>
            <a:off x="402276" y="1291421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228EEE2-C467-41BF-981D-F383A5D190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3985" y="2570861"/>
            <a:ext cx="103633" cy="141360"/>
            <a:chOff x="2597" y="4163"/>
            <a:chExt cx="217" cy="296"/>
          </a:xfrm>
          <a:solidFill>
            <a:schemeClr val="bg1">
              <a:lumMod val="75000"/>
            </a:schemeClr>
          </a:solidFill>
        </p:grpSpPr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384D3324-5153-46F6-B141-FAE43828C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="" xmlns:a16="http://schemas.microsoft.com/office/drawing/2014/main" id="{74D96987-565B-44BD-8860-085B5D172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="" xmlns:a16="http://schemas.microsoft.com/office/drawing/2014/main" id="{9B3DC9F2-D66B-4CD8-8376-7F0148EAF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="" xmlns:a16="http://schemas.microsoft.com/office/drawing/2014/main" id="{63F339FE-12D3-4FF3-9BFB-53519382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F364F7EC-7A96-413A-A5AE-EFDCC1F6B05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72772" y="32234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="" xmlns:a16="http://schemas.microsoft.com/office/drawing/2014/main" id="{D87C65E8-F279-432A-8669-47ECCA34E4F6}"/>
              </a:ext>
            </a:extLst>
          </p:cNvPr>
          <p:cNvSpPr>
            <a:spLocks noEditPoints="1"/>
          </p:cNvSpPr>
          <p:nvPr/>
        </p:nvSpPr>
        <p:spPr bwMode="auto">
          <a:xfrm>
            <a:off x="389576" y="654843"/>
            <a:ext cx="95342" cy="1603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E9A359-C445-42F3-9483-B461E4C6C026}"/>
              </a:ext>
            </a:extLst>
          </p:cNvPr>
          <p:cNvSpPr txBox="1"/>
          <p:nvPr/>
        </p:nvSpPr>
        <p:spPr>
          <a:xfrm>
            <a:off x="936562" y="889970"/>
            <a:ext cx="1080996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800" dirty="0"/>
              <a:t>카카오톡 메시지 전송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 </a:t>
            </a:r>
            <a:r>
              <a:rPr lang="ko-KR" altLang="en-US" sz="2000" dirty="0" smtClean="0"/>
              <a:t>사용자가 졸고 </a:t>
            </a:r>
            <a:r>
              <a:rPr lang="ko-KR" altLang="en-US" sz="2000" dirty="0"/>
              <a:t>있는 </a:t>
            </a:r>
            <a:r>
              <a:rPr lang="ko-KR" altLang="en-US" sz="2000" dirty="0" smtClean="0"/>
              <a:t>것으로 판단되</a:t>
            </a:r>
            <a:r>
              <a:rPr lang="ko-KR" altLang="en-US" sz="2000" dirty="0"/>
              <a:t>면</a:t>
            </a:r>
            <a:r>
              <a:rPr lang="ko-KR" altLang="en-US" sz="2000" dirty="0" smtClean="0"/>
              <a:t> 경고 음성과 </a:t>
            </a:r>
            <a:r>
              <a:rPr lang="ko-KR" altLang="en-US" sz="2000" dirty="0" err="1" smtClean="0"/>
              <a:t>카카오톡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메시지 전송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예측 </a:t>
            </a:r>
            <a:r>
              <a:rPr lang="ko-KR" altLang="en-US" sz="2000" dirty="0" smtClean="0"/>
              <a:t>모델  </a:t>
            </a:r>
            <a:r>
              <a:rPr lang="en-US" altLang="ko-KR" sz="2000" dirty="0" smtClean="0"/>
              <a:t>:  CNN </a:t>
            </a:r>
            <a:r>
              <a:rPr lang="ko-KR" altLang="en-US" sz="2000" dirty="0" smtClean="0"/>
              <a:t>모델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2) </a:t>
            </a:r>
            <a:r>
              <a:rPr lang="ko-KR" altLang="en-US" sz="2000" dirty="0" smtClean="0"/>
              <a:t>메시지 </a:t>
            </a:r>
            <a:r>
              <a:rPr lang="ko-KR" altLang="en-US" sz="2000" dirty="0" smtClean="0"/>
              <a:t>전송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카카오톡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api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프로그램에서 사용한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가지 중요 함수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send_music_link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카카오톡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를 이용한 텍스트 </a:t>
            </a:r>
            <a:r>
              <a:rPr lang="ko-KR" altLang="en-US" sz="2000" dirty="0" smtClean="0"/>
              <a:t>메시지 전송하는 함수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2) sound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gTTS</a:t>
            </a:r>
            <a:r>
              <a:rPr lang="ko-KR" altLang="en-US" sz="2000" dirty="0"/>
              <a:t>를 사용하여 미리 작업한 음성 파일을 출력하는 함수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3) preprocessing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웹캠으로</a:t>
            </a:r>
            <a:r>
              <a:rPr lang="ko-KR" altLang="en-US" sz="2000" dirty="0"/>
              <a:t> 실시간 영상을 </a:t>
            </a:r>
            <a:r>
              <a:rPr lang="ko-KR" altLang="en-US" sz="2000" dirty="0" err="1"/>
              <a:t>캡쳐하면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전처리 해주는 함수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0116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637</Words>
  <Application>Microsoft Office PowerPoint</Application>
  <PresentationFormat>사용자 지정</PresentationFormat>
  <Paragraphs>200</Paragraphs>
  <Slides>11</Slides>
  <Notes>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HP</cp:lastModifiedBy>
  <cp:revision>31</cp:revision>
  <dcterms:created xsi:type="dcterms:W3CDTF">2019-06-19T05:11:07Z</dcterms:created>
  <dcterms:modified xsi:type="dcterms:W3CDTF">2022-12-23T05:31:25Z</dcterms:modified>
  <cp:version/>
</cp:coreProperties>
</file>